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2" r:id="rId12"/>
    <p:sldId id="279" r:id="rId13"/>
    <p:sldId id="280" r:id="rId14"/>
    <p:sldId id="265" r:id="rId15"/>
    <p:sldId id="266" r:id="rId16"/>
    <p:sldId id="267" r:id="rId17"/>
    <p:sldId id="273" r:id="rId18"/>
    <p:sldId id="274" r:id="rId19"/>
    <p:sldId id="275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3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564904"/>
            <a:ext cx="5040560" cy="41044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Техникалық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және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кәсіптік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білімі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бар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кадрларды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даярлауды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қысқа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мерзімді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кәсіптік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оқытуды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Мәңгілік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ел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жастары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индустрияға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!» («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Серпін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»)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жобасы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бойынша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кадрлар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даярлауды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еңбек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ресурстарын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және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қысқартылатын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жұмыскерлерді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қайта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даярлауды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«100/200»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қағидаты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бойынша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Жас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маман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жобасы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шеңберінде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еңбек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нарығында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сұранысқа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білікті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кадрлар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даярлауды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сондай-ақ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колледждер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мен ЖОО-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ларда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кәсіпкерлік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негіздеріне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оқытуды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ұйымдастыру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және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қаржыландыру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қағидаларына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»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сәйкес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Жас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маман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»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жобасын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іске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қосу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жарияланады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332656"/>
            <a:ext cx="5830416" cy="201622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kk-KZ" sz="3200" dirty="0" smtClean="0">
                <a:solidFill>
                  <a:srgbClr val="FF0000"/>
                </a:solidFill>
              </a:rPr>
              <a:t/>
            </a:r>
            <a:br>
              <a:rPr lang="kk-KZ" sz="3200" dirty="0" smtClean="0">
                <a:solidFill>
                  <a:srgbClr val="FF0000"/>
                </a:solidFill>
              </a:rPr>
            </a:br>
            <a:r>
              <a:rPr lang="kk-KZ" sz="3200" dirty="0" smtClean="0">
                <a:solidFill>
                  <a:srgbClr val="FF0000"/>
                </a:solidFill>
              </a:rPr>
              <a:t>Жалағаш индустриалды – аграрлық      колледж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1-750x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32758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585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Подборщик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615Р  4,6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marL="45720" indent="0" algn="ctr"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13460v8f7fd8ee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364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3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375957" cy="199760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тиегіш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АНТ 2321</a:t>
            </a: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solidFill>
                  <a:srgbClr val="FF0000"/>
                </a:solidFill>
              </a:rPr>
              <a:t>                                                               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276"/>
            <a:ext cx="9144000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3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1628800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kk-KZ" sz="1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 </a:t>
            </a:r>
            <a:r>
              <a:rPr lang="en-US" sz="16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Landini</a:t>
            </a:r>
            <a:r>
              <a:rPr lang="en-US" sz="1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(Италия)</a:t>
            </a:r>
          </a:p>
          <a:p>
            <a:pPr marL="45720" indent="0" algn="ctr">
              <a:buNone/>
            </a:pPr>
            <a:endParaRPr lang="kk-KZ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unnam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3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13407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3600" dirty="0" smtClean="0">
                <a:solidFill>
                  <a:srgbClr val="FF0000"/>
                </a:solidFill>
              </a:rPr>
              <a:t> 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 подборщик 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тюковый</a:t>
            </a:r>
            <a:endParaRPr lang="kk-KZ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399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96448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3600" b="1" dirty="0" err="1" smtClean="0">
                <a:solidFill>
                  <a:schemeClr val="accent6"/>
                </a:solidFill>
              </a:rPr>
              <a:t>Мамандығы</a:t>
            </a:r>
            <a:r>
              <a:rPr lang="ru-RU" sz="3600" b="1" dirty="0">
                <a:solidFill>
                  <a:schemeClr val="accent6"/>
                </a:solidFill>
              </a:rPr>
              <a:t>: </a:t>
            </a:r>
            <a:r>
              <a:rPr lang="ru-RU" sz="3600" b="1" dirty="0" smtClean="0"/>
              <a:t>0508000Тамақтандыруды </a:t>
            </a:r>
            <a:r>
              <a:rPr lang="ru-RU" sz="3600" b="1" dirty="0" err="1" smtClean="0"/>
              <a:t>ұйымдастыру</a:t>
            </a:r>
            <a:r>
              <a:rPr lang="ru-RU" sz="3600" b="1" dirty="0" smtClean="0"/>
              <a:t>                       </a:t>
            </a:r>
            <a:r>
              <a:rPr lang="ru-RU" sz="3600" b="1" dirty="0" smtClean="0">
                <a:solidFill>
                  <a:schemeClr val="accent6"/>
                </a:solidFill>
              </a:rPr>
              <a:t>Біліктілігі:</a:t>
            </a:r>
            <a:r>
              <a:rPr lang="ru-RU" sz="3600" b="1" dirty="0" smtClean="0"/>
              <a:t>0508012- </a:t>
            </a:r>
            <a:r>
              <a:rPr lang="ru-RU" sz="3600" b="1" dirty="0" err="1" smtClean="0"/>
              <a:t>Аспаз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2681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тренажері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Бағасы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7 020 000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76872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иртуальный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тренажер TKR "Техника безопасности" нацелен на обучение, правильную последовательность действий и уменьшение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травмоопасности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работников кухни.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помощью тренажера обучающиеся смогут изучить: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Как правильно применять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спец.одежду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Как привести в порядок рабочее место,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загромождать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его и проходы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Как осмотреть инвентарь, убедиться в его исправности.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Дополнительно в программе представлены тесты для проверки и закрепления полученных знаний. В конце прохождения тестирования программа указывает на допущенные ошибки и подсчитывает набранные баллы.</a:t>
            </a:r>
          </a:p>
        </p:txBody>
      </p:sp>
    </p:spTree>
    <p:extLst>
      <p:ext uri="{BB962C8B-B14F-4D97-AF65-F5344CB8AC3E}">
        <p14:creationId xmlns:p14="http://schemas.microsoft.com/office/powerpoint/2010/main" val="197625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ұсақтағыш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2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208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6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Блинница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Roller Grill CDE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57b10e5e7a0f1c723eed8f8bb4a47b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0"/>
            <a:ext cx="9036496" cy="49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8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5361"/>
            <a:ext cx="9144000" cy="1401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43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Бонета</a:t>
            </a:r>
            <a:r>
              <a:rPr lang="ru-RU" sz="4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ларь </a:t>
            </a:r>
            <a:r>
              <a:rPr lang="en-US" sz="4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TEFCOLD SUPER – </a:t>
            </a:r>
            <a:endParaRPr lang="ru-RU" sz="43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UHD200-2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6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Мясорубка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 LM-10/P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8b9ff30fe936e022f4dbe3f64aa9ff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352928" cy="61206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мақсаты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" indent="0" algn="ctr">
              <a:buNone/>
            </a:pPr>
            <a:r>
              <a:rPr lang="kk-KZ" sz="4000" dirty="0" smtClean="0">
                <a:solidFill>
                  <a:schemeClr val="accent6"/>
                </a:solidFill>
                <a:latin typeface="Book Antiqua" pitchFamily="18" charset="0"/>
              </a:rPr>
              <a:t> </a:t>
            </a:r>
            <a: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</a:t>
            </a:r>
            <a:r>
              <a:rPr lang="kk-KZ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 180 колледжді және 20 жоғары оқу орнын 100 аса талап етілетін мамандықтар бойынша </a:t>
            </a:r>
            <a: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  және </a:t>
            </a:r>
            <a:r>
              <a:rPr lang="kk-KZ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 мамандарды даярлаудың халықаралық тәжірибесін енгізу болып табылады.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20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036496" cy="12961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Пила для мяса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Fama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FSGM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Пила для резки мяса Fama 1550 FSGM 101 1Ф КРАШ.-200x200-product_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888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4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9144000" cy="6813376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algn="ctr"/>
            <a:endParaRPr lang="ru-RU" sz="3200" dirty="0">
              <a:solidFill>
                <a:schemeClr val="accent6"/>
              </a:solidFill>
              <a:latin typeface="Book Antiqua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«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100/200»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қағидаты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нарығында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сұранысқа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Жалағаш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индустриалды-аграрлық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мамандықтары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" indent="0" algn="ctr">
              <a:buNone/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1.1504000 – Фермер шаруашылығы</a:t>
            </a:r>
          </a:p>
          <a:p>
            <a:pPr marL="45720" indent="0" algn="ctr">
              <a:buNone/>
            </a:pP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2.0508000 – Тамақтандыруды ұйымдастыру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8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/>
          </a:p>
          <a:p>
            <a:pPr marL="45720" indent="0" algn="ctr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Мамандығы: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1504000- Фермер шаруашылығы                                </a:t>
            </a:r>
            <a:r>
              <a:rPr lang="kk-K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Біліктілігі:</a:t>
            </a:r>
            <a:r>
              <a:rPr lang="kk-KZ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1504062-</a:t>
            </a:r>
            <a:r>
              <a:rPr lang="kk-K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 өндірісіндегі тракторшы-машинисі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9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kk-KZ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 трактора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Deere </a:t>
            </a:r>
            <a:r>
              <a:rPr lang="ru-RU" sz="2400" dirty="0" smtClean="0">
                <a:solidFill>
                  <a:schemeClr val="tx1"/>
                </a:solidFill>
                <a:latin typeface="Arial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907300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8122"/>
            <a:ext cx="9187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Deer 6195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6195M_r2d004445_large_631e2097fa11cf43ce6850ef99fca4670a54d060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6195M_r2d004445_large_631e2097fa11cf43ce6850ef99fca4670a54d0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5216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8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7" y="0"/>
            <a:ext cx="9144000" cy="14847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kk-KZ" sz="4400" dirty="0" smtClean="0"/>
              <a:t>                </a:t>
            </a: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Айналмалы соқа</a:t>
            </a:r>
          </a:p>
          <a:p>
            <a:pPr marL="45720" indent="0" algn="ctr">
              <a:buNone/>
            </a:pPr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44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574d6ee06d6a851c2366d14b218235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3999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6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19442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Тыңайтқыштар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сепкіш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7f5da0c36b3b0700c074a780f34df5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50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14401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    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Күріш жинайтын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CLAAS</a:t>
            </a:r>
            <a:endParaRPr lang="kk-KZ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s790_all_360_00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929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1930</TotalTime>
  <Words>307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Georgia</vt:lpstr>
      <vt:lpstr>Times New Roman</vt:lpstr>
      <vt:lpstr>Trebuchet MS</vt:lpstr>
      <vt:lpstr>Воздушный поток</vt:lpstr>
      <vt:lpstr> Жалағаш индустриалды – аграрлық     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BilimBook</cp:lastModifiedBy>
  <cp:revision>90</cp:revision>
  <cp:lastPrinted>2020-11-27T09:50:06Z</cp:lastPrinted>
  <dcterms:created xsi:type="dcterms:W3CDTF">2020-10-29T04:59:29Z</dcterms:created>
  <dcterms:modified xsi:type="dcterms:W3CDTF">2023-01-25T10:21:29Z</dcterms:modified>
</cp:coreProperties>
</file>