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8" r:id="rId15"/>
    <p:sldId id="266" r:id="rId16"/>
  </p:sldIdLst>
  <p:sldSz cx="18288000" cy="10287000"/>
  <p:notesSz cx="6858000" cy="9144000"/>
  <p:embeddedFontLst>
    <p:embeddedFont>
      <p:font typeface="Nunito Sans Bold" panose="00000800000000000000"/>
      <p:bold r:id="rId20"/>
    </p:embeddedFont>
    <p:embeddedFont>
      <p:font typeface="Lora Bold" panose="00000800000000000000"/>
      <p:bold r:id="rId21"/>
    </p:embeddedFont>
    <p:embeddedFont>
      <p:font typeface="Lora Bold" panose="00000800000000000000" charset="-52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  <p:embeddedFont>
      <p:font typeface="Calibri" panose="020F0502020204030204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3" d="100"/>
          <a:sy n="43" d="100"/>
        </p:scale>
        <p:origin x="60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1.fntdata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51721" cy="10287000"/>
          </a:xfrm>
          <a:custGeom>
            <a:avLst/>
            <a:gdLst/>
            <a:ahLst/>
            <a:cxnLst/>
            <a:rect l="l" t="t" r="r" b="b"/>
            <a:pathLst>
              <a:path w="18351721" h="10287000">
                <a:moveTo>
                  <a:pt x="0" y="0"/>
                </a:moveTo>
                <a:lnTo>
                  <a:pt x="18351721" y="0"/>
                </a:lnTo>
                <a:lnTo>
                  <a:pt x="183517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97253" y="8686399"/>
            <a:ext cx="9507148" cy="823379"/>
          </a:xfrm>
          <a:custGeom>
            <a:avLst/>
            <a:gdLst/>
            <a:ahLst/>
            <a:cxnLst/>
            <a:rect l="l" t="t" r="r" b="b"/>
            <a:pathLst>
              <a:path w="9507148" h="823379">
                <a:moveTo>
                  <a:pt x="0" y="0"/>
                </a:moveTo>
                <a:lnTo>
                  <a:pt x="9507148" y="0"/>
                </a:lnTo>
                <a:lnTo>
                  <a:pt x="9507148" y="823379"/>
                </a:lnTo>
                <a:lnTo>
                  <a:pt x="0" y="82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4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87137" y="5310121"/>
            <a:ext cx="9074891" cy="2750258"/>
          </a:xfrm>
          <a:custGeom>
            <a:avLst/>
            <a:gdLst/>
            <a:ahLst/>
            <a:cxnLst/>
            <a:rect l="l" t="t" r="r" b="b"/>
            <a:pathLst>
              <a:path w="9074891" h="2750258">
                <a:moveTo>
                  <a:pt x="0" y="0"/>
                </a:moveTo>
                <a:lnTo>
                  <a:pt x="9074890" y="0"/>
                </a:lnTo>
                <a:lnTo>
                  <a:pt x="9074890" y="2750259"/>
                </a:lnTo>
                <a:lnTo>
                  <a:pt x="0" y="2750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1" t="-161324" r="-1236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69074" y="609345"/>
            <a:ext cx="7259900" cy="3044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60"/>
              </a:lnSpc>
            </a:pPr>
            <a:r>
              <a:rPr lang="en-US" sz="7235">
                <a:solidFill>
                  <a:srgbClr val="FFFFFF"/>
                </a:solidFill>
                <a:latin typeface="Nunito Sans Bold" panose="00000800000000000000"/>
              </a:rPr>
              <a:t>КОЛЛЕДЖ </a:t>
            </a:r>
            <a:endParaRPr lang="en-US" sz="7235">
              <a:solidFill>
                <a:srgbClr val="FFFFFF"/>
              </a:solidFill>
              <a:latin typeface="Nunito Sans Bold" panose="00000800000000000000"/>
            </a:endParaRPr>
          </a:p>
          <a:p>
            <a:pPr>
              <a:lnSpc>
                <a:spcPts val="7960"/>
              </a:lnSpc>
            </a:pPr>
            <a:endParaRPr lang="en-US" sz="7235">
              <a:solidFill>
                <a:srgbClr val="FFFFFF"/>
              </a:solidFill>
              <a:latin typeface="Nunito Sans Bold" panose="00000800000000000000"/>
            </a:endParaRPr>
          </a:p>
          <a:p>
            <a:pPr>
              <a:lnSpc>
                <a:spcPts val="7960"/>
              </a:lnSpc>
            </a:pPr>
            <a:r>
              <a:rPr lang="en-US" sz="7235">
                <a:solidFill>
                  <a:srgbClr val="FFFFFF"/>
                </a:solidFill>
                <a:latin typeface="Nunito Sans Bold" panose="00000800000000000000"/>
              </a:rPr>
              <a:t>ЖЕТІСТІКТЕРІ</a:t>
            </a:r>
            <a:endParaRPr lang="en-US" sz="7235">
              <a:solidFill>
                <a:srgbClr val="FFFFFF"/>
              </a:solidFill>
              <a:latin typeface="Nunito Sans Bold" panose="000008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69074" y="1681860"/>
            <a:ext cx="6840680" cy="89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70"/>
              </a:lnSpc>
            </a:pPr>
            <a:r>
              <a:rPr lang="en-US" sz="6335">
                <a:solidFill>
                  <a:srgbClr val="FEBF0E"/>
                </a:solidFill>
                <a:latin typeface="Nunito Sans Bold" panose="00000800000000000000"/>
              </a:rPr>
              <a:t>2016-2023 Ж.Ж</a:t>
            </a:r>
            <a:endParaRPr lang="en-US" sz="6335">
              <a:solidFill>
                <a:srgbClr val="FEBF0E"/>
              </a:solidFill>
              <a:latin typeface="Nunito Sans Bold" panose="000008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-17929" y="5524500"/>
            <a:ext cx="18261278" cy="3581400"/>
            <a:chOff x="0" y="0"/>
            <a:chExt cx="6661764" cy="99240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31290" y="-27638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43326"/>
            <a:ext cx="5334000" cy="5372176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 dirty="0">
                <a:solidFill>
                  <a:srgbClr val="203965"/>
                </a:solidFill>
                <a:latin typeface="Lora Bold" panose="00000800000000000000"/>
              </a:rPr>
              <a:t>2021 </a:t>
            </a:r>
            <a:r>
              <a:rPr lang="en-US" sz="4835" dirty="0" err="1">
                <a:solidFill>
                  <a:srgbClr val="203965"/>
                </a:solidFill>
                <a:latin typeface="Lora Bold" panose="00000800000000000000"/>
              </a:rPr>
              <a:t>жыл</a:t>
            </a:r>
            <a:r>
              <a:rPr lang="en-US" sz="4835" dirty="0">
                <a:solidFill>
                  <a:srgbClr val="203965"/>
                </a:solidFill>
                <a:latin typeface="Lora Bold" panose="00000800000000000000"/>
              </a:rPr>
              <a:t> </a:t>
            </a: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 </a:t>
            </a:r>
            <a:r>
              <a:rPr lang="en-US" sz="4735" dirty="0" smtClean="0">
                <a:solidFill>
                  <a:srgbClr val="203965"/>
                </a:solidFill>
                <a:latin typeface="Lora Bold" panose="00000800000000000000"/>
              </a:rPr>
              <a:t>«</a:t>
            </a:r>
            <a:r>
              <a:rPr lang="ru-RU" sz="4735" dirty="0" err="1" smtClean="0">
                <a:solidFill>
                  <a:srgbClr val="203965"/>
                </a:solidFill>
                <a:latin typeface="Lora Bold" panose="00000800000000000000"/>
              </a:rPr>
              <a:t>Тас</a:t>
            </a:r>
            <a:r>
              <a:rPr lang="ru-RU" sz="4735" dirty="0" smtClean="0">
                <a:solidFill>
                  <a:srgbClr val="203965"/>
                </a:solidFill>
                <a:latin typeface="Lora Bold" panose="00000800000000000000"/>
              </a:rPr>
              <a:t> </a:t>
            </a:r>
            <a:r>
              <a:rPr lang="ru-RU" sz="4735" dirty="0" err="1" smtClean="0">
                <a:solidFill>
                  <a:srgbClr val="203965"/>
                </a:solidFill>
                <a:latin typeface="Lora Bold" panose="00000800000000000000"/>
              </a:rPr>
              <a:t>қалаушы</a:t>
            </a:r>
            <a:r>
              <a:rPr lang="ru-RU" sz="4735" dirty="0" smtClean="0">
                <a:solidFill>
                  <a:srgbClr val="203965"/>
                </a:solidFill>
                <a:latin typeface="Lora Bold" panose="00000800000000000000"/>
              </a:rPr>
              <a:t>» </a:t>
            </a:r>
            <a:r>
              <a:rPr lang="ru-RU" sz="4735" dirty="0" err="1" smtClean="0">
                <a:solidFill>
                  <a:srgbClr val="203965"/>
                </a:solidFill>
                <a:latin typeface="Lora Bold" panose="00000800000000000000"/>
              </a:rPr>
              <a:t>құзыреттілігі</a:t>
            </a:r>
            <a:r>
              <a:rPr lang="ru-RU" sz="4735" dirty="0">
                <a:solidFill>
                  <a:srgbClr val="203965"/>
                </a:solidFill>
                <a:latin typeface="Lora Bold" panose="00000800000000000000"/>
              </a:rPr>
              <a:t>	ІІІ </a:t>
            </a:r>
            <a:r>
              <a:rPr lang="ru-RU" sz="4735" dirty="0" err="1" smtClean="0">
                <a:solidFill>
                  <a:srgbClr val="203965"/>
                </a:solidFill>
                <a:latin typeface="Lora Bold" panose="00000800000000000000"/>
              </a:rPr>
              <a:t>орын</a:t>
            </a:r>
            <a:endParaRPr lang="ru-RU" sz="4735" dirty="0" smtClean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ru-RU" sz="4735" dirty="0">
                <a:solidFill>
                  <a:srgbClr val="203965"/>
                </a:solidFill>
                <a:latin typeface="Lora Bold" panose="00000800000000000000"/>
              </a:rPr>
              <a:t>Ильяс Саят</a:t>
            </a:r>
            <a:endParaRPr lang="en-US" sz="4735" dirty="0">
              <a:solidFill>
                <a:srgbClr val="203965"/>
              </a:solidFill>
              <a:latin typeface="Lora Bold" panose="00000800000000000000"/>
            </a:endParaRPr>
          </a:p>
        </p:txBody>
      </p:sp>
      <p:sp>
        <p:nvSpPr>
          <p:cNvPr id="9" name="Freeform 4"/>
          <p:cNvSpPr/>
          <p:nvPr/>
        </p:nvSpPr>
        <p:spPr>
          <a:xfrm>
            <a:off x="26722" y="5552138"/>
            <a:ext cx="18288000" cy="3553762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12" name="TextBox 8"/>
          <p:cNvSpPr txBox="1"/>
          <p:nvPr/>
        </p:nvSpPr>
        <p:spPr>
          <a:xfrm>
            <a:off x="26722" y="5676606"/>
            <a:ext cx="1814870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 dirty="0">
                <a:solidFill>
                  <a:srgbClr val="203965"/>
                </a:solidFill>
                <a:latin typeface="Lora Bold" panose="00000800000000000000"/>
              </a:rPr>
              <a:t>2021 </a:t>
            </a:r>
            <a:r>
              <a:rPr lang="en-US" sz="4835" dirty="0" err="1">
                <a:solidFill>
                  <a:srgbClr val="203965"/>
                </a:solidFill>
                <a:latin typeface="Lora Bold" panose="00000800000000000000"/>
              </a:rPr>
              <a:t>жыл</a:t>
            </a:r>
            <a:r>
              <a:rPr lang="en-US" sz="4835" dirty="0">
                <a:solidFill>
                  <a:srgbClr val="203965"/>
                </a:solidFill>
                <a:latin typeface="Lora Bold" panose="00000800000000000000"/>
              </a:rPr>
              <a:t> </a:t>
            </a: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 </a:t>
            </a:r>
            <a:r>
              <a:rPr lang="en-US" sz="4735" dirty="0" smtClean="0">
                <a:solidFill>
                  <a:srgbClr val="203965"/>
                </a:solidFill>
                <a:latin typeface="Lora Bold" panose="00000800000000000000"/>
              </a:rPr>
              <a:t>«Ауылшаруашылығы машиналарына техникалық қызмет көрсету құзыреттілігі»</a:t>
            </a:r>
            <a:r>
              <a:rPr lang="ru-RU" sz="4735" dirty="0">
                <a:solidFill>
                  <a:srgbClr val="203965"/>
                </a:solidFill>
                <a:latin typeface="Lora Bold" panose="00000800000000000000"/>
              </a:rPr>
              <a:t>	ІІІ </a:t>
            </a:r>
            <a:r>
              <a:rPr lang="ru-RU" sz="4735" dirty="0" err="1" smtClean="0">
                <a:solidFill>
                  <a:srgbClr val="203965"/>
                </a:solidFill>
                <a:latin typeface="Lora Bold" panose="00000800000000000000"/>
              </a:rPr>
              <a:t>орын</a:t>
            </a:r>
            <a:endParaRPr lang="ru-RU" sz="4735" dirty="0" smtClean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ru-RU" sz="4735" dirty="0">
                <a:solidFill>
                  <a:srgbClr val="203965"/>
                </a:solidFill>
                <a:latin typeface="Lora Bold" panose="00000800000000000000"/>
              </a:rPr>
              <a:t>Ильяс Саят</a:t>
            </a:r>
            <a:endParaRPr lang="en-US" sz="4735" dirty="0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26708" y="4165946"/>
            <a:ext cx="7839637" cy="5884982"/>
          </a:xfrm>
          <a:custGeom>
            <a:avLst/>
            <a:gdLst/>
            <a:ahLst/>
            <a:cxnLst/>
            <a:rect l="l" t="t" r="r" b="b"/>
            <a:pathLst>
              <a:path w="7839637" h="5884982">
                <a:moveTo>
                  <a:pt x="0" y="0"/>
                </a:moveTo>
                <a:lnTo>
                  <a:pt x="7839637" y="0"/>
                </a:lnTo>
                <a:lnTo>
                  <a:pt x="7839637" y="5884982"/>
                </a:lnTo>
                <a:lnTo>
                  <a:pt x="0" y="5884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12056" y="4165946"/>
            <a:ext cx="4413737" cy="5884982"/>
          </a:xfrm>
          <a:custGeom>
            <a:avLst/>
            <a:gdLst/>
            <a:ahLst/>
            <a:cxnLst/>
            <a:rect l="l" t="t" r="r" b="b"/>
            <a:pathLst>
              <a:path w="4413737" h="5884982">
                <a:moveTo>
                  <a:pt x="0" y="0"/>
                </a:moveTo>
                <a:lnTo>
                  <a:pt x="4413736" y="0"/>
                </a:lnTo>
                <a:lnTo>
                  <a:pt x="4413736" y="5884982"/>
                </a:lnTo>
                <a:lnTo>
                  <a:pt x="0" y="588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316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2022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«Аспаз» құзыреттілігі  3 орын  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Зангазур Алинур 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32811" y="3739852"/>
            <a:ext cx="8030981" cy="6246319"/>
          </a:xfrm>
          <a:custGeom>
            <a:avLst/>
            <a:gdLst/>
            <a:ahLst/>
            <a:cxnLst/>
            <a:rect l="l" t="t" r="r" b="b"/>
            <a:pathLst>
              <a:path w="8030981" h="6246319">
                <a:moveTo>
                  <a:pt x="0" y="0"/>
                </a:moveTo>
                <a:lnTo>
                  <a:pt x="8030981" y="0"/>
                </a:lnTo>
                <a:lnTo>
                  <a:pt x="8030981" y="6246319"/>
                </a:lnTo>
                <a:lnTo>
                  <a:pt x="0" y="6246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72105" y="3739852"/>
            <a:ext cx="4149132" cy="6246319"/>
          </a:xfrm>
          <a:custGeom>
            <a:avLst/>
            <a:gdLst/>
            <a:ahLst/>
            <a:cxnLst/>
            <a:rect l="l" t="t" r="r" b="b"/>
            <a:pathLst>
              <a:path w="4149132" h="6246319">
                <a:moveTo>
                  <a:pt x="0" y="0"/>
                </a:moveTo>
                <a:lnTo>
                  <a:pt x="4149132" y="0"/>
                </a:lnTo>
                <a:lnTo>
                  <a:pt x="4149132" y="6246319"/>
                </a:lnTo>
                <a:lnTo>
                  <a:pt x="0" y="624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38" b="-848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316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2023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«Аспаз» құзыреттілігі  3 орын  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Зангазур Алинур 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 dirty="0" smtClean="0">
                <a:solidFill>
                  <a:srgbClr val="203965"/>
                </a:solidFill>
                <a:latin typeface="Lora Bold" panose="00000800000000000000"/>
              </a:rPr>
              <a:t>202</a:t>
            </a:r>
            <a:r>
              <a:rPr lang="en-US" sz="4835" dirty="0" smtClean="0">
                <a:solidFill>
                  <a:srgbClr val="203965"/>
                </a:solidFill>
                <a:latin typeface="Lora Bold" panose="00000800000000000000"/>
              </a:rPr>
              <a:t>4</a:t>
            </a:r>
            <a:r>
              <a:rPr lang="en-US" sz="4835" dirty="0" smtClean="0">
                <a:solidFill>
                  <a:srgbClr val="203965"/>
                </a:solidFill>
                <a:latin typeface="Lora Bold" panose="00000800000000000000"/>
              </a:rPr>
              <a:t> </a:t>
            </a:r>
            <a:r>
              <a:rPr lang="en-US" sz="4835" dirty="0" err="1">
                <a:solidFill>
                  <a:srgbClr val="203965"/>
                </a:solidFill>
                <a:latin typeface="Lora Bold" panose="00000800000000000000"/>
              </a:rPr>
              <a:t>жыл</a:t>
            </a:r>
            <a:r>
              <a:rPr lang="en-US" sz="4835" dirty="0">
                <a:solidFill>
                  <a:srgbClr val="203965"/>
                </a:solidFill>
                <a:latin typeface="Lora Bold" panose="00000800000000000000"/>
              </a:rPr>
              <a:t> </a:t>
            </a: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 «</a:t>
            </a:r>
            <a:r>
              <a:rPr lang="en-US" sz="4735" dirty="0" err="1">
                <a:solidFill>
                  <a:srgbClr val="203965"/>
                </a:solidFill>
                <a:latin typeface="Lora Bold" panose="00000800000000000000"/>
              </a:rPr>
              <a:t>Аспаз</a:t>
            </a: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» </a:t>
            </a:r>
            <a:r>
              <a:rPr lang="en-US" sz="4735" dirty="0" err="1">
                <a:solidFill>
                  <a:srgbClr val="203965"/>
                </a:solidFill>
                <a:latin typeface="Lora Bold" panose="00000800000000000000"/>
              </a:rPr>
              <a:t>құзыреттілігі</a:t>
            </a: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  </a:t>
            </a:r>
            <a:r>
              <a:rPr lang="en-US" sz="4735" dirty="0" smtClean="0">
                <a:solidFill>
                  <a:srgbClr val="203965"/>
                </a:solidFill>
                <a:latin typeface="Lora Bold" panose="00000800000000000000"/>
              </a:rPr>
              <a:t>2</a:t>
            </a:r>
            <a:r>
              <a:rPr lang="en-US" sz="4735" dirty="0" smtClean="0">
                <a:solidFill>
                  <a:srgbClr val="203965"/>
                </a:solidFill>
                <a:latin typeface="Lora Bold" panose="00000800000000000000"/>
              </a:rPr>
              <a:t> </a:t>
            </a:r>
            <a:r>
              <a:rPr lang="en-US" sz="4735" dirty="0" err="1">
                <a:solidFill>
                  <a:srgbClr val="203965"/>
                </a:solidFill>
                <a:latin typeface="Lora Bold" panose="00000800000000000000"/>
              </a:rPr>
              <a:t>орын</a:t>
            </a:r>
            <a:r>
              <a:rPr lang="en-US" sz="4735" dirty="0">
                <a:solidFill>
                  <a:srgbClr val="203965"/>
                </a:solidFill>
                <a:latin typeface="Lora Bold" panose="00000800000000000000"/>
              </a:rPr>
              <a:t>  </a:t>
            </a:r>
            <a:endParaRPr lang="en-US" sz="4735" dirty="0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800" dirty="0">
                <a:solidFill>
                  <a:srgbClr val="0070C0"/>
                </a:solidFill>
                <a:latin typeface="Lora Bold" panose="00000800000000000000" charset="-52"/>
              </a:rPr>
              <a:t>Сайдуллаева Милана</a:t>
            </a:r>
            <a:endParaRPr lang="en-US" sz="4800" dirty="0">
              <a:solidFill>
                <a:srgbClr val="0070C0"/>
              </a:solidFill>
              <a:latin typeface="Lora Bold" panose="0000080000000000000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9" y="2869548"/>
            <a:ext cx="4021586" cy="7149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98447"/>
            <a:ext cx="5415440" cy="72205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427" y="3290564"/>
            <a:ext cx="3785864" cy="62363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961528" cy="10287000"/>
          </a:xfrm>
          <a:custGeom>
            <a:avLst/>
            <a:gdLst/>
            <a:ahLst/>
            <a:cxnLst/>
            <a:rect l="l" t="t" r="r" b="b"/>
            <a:pathLst>
              <a:path w="18961528" h="10287000">
                <a:moveTo>
                  <a:pt x="0" y="0"/>
                </a:moveTo>
                <a:lnTo>
                  <a:pt x="18961528" y="0"/>
                </a:lnTo>
                <a:lnTo>
                  <a:pt x="189615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61" b="-16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52152" y="8222814"/>
            <a:ext cx="9507148" cy="823379"/>
          </a:xfrm>
          <a:custGeom>
            <a:avLst/>
            <a:gdLst/>
            <a:ahLst/>
            <a:cxnLst/>
            <a:rect l="l" t="t" r="r" b="b"/>
            <a:pathLst>
              <a:path w="9507148" h="823379">
                <a:moveTo>
                  <a:pt x="0" y="0"/>
                </a:moveTo>
                <a:lnTo>
                  <a:pt x="9507148" y="0"/>
                </a:lnTo>
                <a:lnTo>
                  <a:pt x="9507148" y="823379"/>
                </a:lnTo>
                <a:lnTo>
                  <a:pt x="0" y="8233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4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84409" y="5143500"/>
            <a:ext cx="9552131" cy="2750258"/>
          </a:xfrm>
          <a:custGeom>
            <a:avLst/>
            <a:gdLst/>
            <a:ahLst/>
            <a:cxnLst/>
            <a:rect l="l" t="t" r="r" b="b"/>
            <a:pathLst>
              <a:path w="9552131" h="2750258">
                <a:moveTo>
                  <a:pt x="0" y="0"/>
                </a:moveTo>
                <a:lnTo>
                  <a:pt x="9552131" y="0"/>
                </a:lnTo>
                <a:lnTo>
                  <a:pt x="9552131" y="2750258"/>
                </a:lnTo>
                <a:lnTo>
                  <a:pt x="0" y="2750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8" t="-161324" r="-674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6604000" y="494983"/>
            <a:ext cx="5080000" cy="651510"/>
          </a:xfrm>
          <a:prstGeom prst="rect">
            <a:avLst/>
          </a:prstGeom>
        </p:spPr>
        <p:txBody>
          <a:bodyPr>
            <a:spAutoFit/>
          </a:bodyPr>
          <a:p>
            <a:pPr algn="ctr" defTabSz="266700">
              <a:lnSpc>
                <a:spcPct val="114000"/>
              </a:lnSpc>
            </a:pPr>
            <a:r>
              <a:rPr sz="1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«WorldSkills Kazakhstan»  облыстық іріктеу кезеңі байқауының жеңімпаздары туралы мәлімет</a:t>
            </a:r>
            <a:endParaRPr sz="16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graphicFrame>
        <p:nvGraphicFramePr>
          <p:cNvPr id="3" name="Таблица 2"/>
          <p:cNvGraphicFramePr/>
          <p:nvPr/>
        </p:nvGraphicFramePr>
        <p:xfrm>
          <a:off x="2286000" y="1485583"/>
          <a:ext cx="13236575" cy="8435340"/>
        </p:xfrm>
        <a:graphic>
          <a:graphicData uri="http://schemas.openxmlformats.org/drawingml/2006/table">
            <a:tbl>
              <a:tblPr/>
              <a:tblGrid>
                <a:gridCol w="446405"/>
                <a:gridCol w="4865370"/>
                <a:gridCol w="2616835"/>
                <a:gridCol w="2596515"/>
                <a:gridCol w="1500505"/>
                <a:gridCol w="1210945"/>
              </a:tblGrid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Р/с</a:t>
                      </a: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Байқау атауы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Студенттің аты-жөні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Жетекшісінің аты-жөні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Алған орны </a:t>
                      </a: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Уақыты 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 облыстық чемпионаты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Байсақал Бекжан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Шидербаева Ақкенже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 орын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2017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 облыстық чемпионаты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Абушеева Фарида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Times New Roman" panose="02020603050405020304"/>
                          <a:ea typeface="Times New Roman" panose="02020603050405020304"/>
                        </a:rPr>
                        <a:t>Нурбаева Алтынай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2018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іріктеу кезеңі байқауында «Аспаз ісі»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Беркінбай Ақниет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Байниязова Гульмира Таскараевна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2019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байқауында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«Кондитер ісі» құзіреттілігі бойынша 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Кариева Асем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Шидербаева Ақкенже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 орын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2019 жыл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байқауында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«Кондитер ісі»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Серікбай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Зиба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Байниязова Гульмира Таскараевна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5335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облыстық байқауында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«Ауылшаруашылығы машиналары мен тракторларын жөндеу» құзіреттілігі бойынша ІІІ орын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Шәдімұрат Диас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Шойынбай Абзал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21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байқауында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«Кірпіш қалау»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Ильяс Саят Ғалымжанұлы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Жусупбеков Берик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21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байқауында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«Кондитер ісі»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Times New Roman" panose="02020603050405020304"/>
                          <a:ea typeface="Calibri" panose="020F0502020204030204"/>
                        </a:rPr>
                        <a:t>Серікбай Зиба Әділбекқызы</a:t>
                      </a:r>
                      <a:endParaRPr sz="1800">
                        <a:latin typeface="Times New Roman" panose="02020603050405020304"/>
                        <a:ea typeface="Calibri" panose="020F0502020204030204"/>
                      </a:endParaRPr>
                    </a:p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Байниязова Гульмира Таскараевна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202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іріктеу кезеңі байқауында «Аспаз ісі»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Зангазур Алинур Әлібекұлы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Times New Roman" panose="02020603050405020304"/>
                          <a:ea typeface="Times New Roman" panose="02020603050405020304"/>
                        </a:rPr>
                        <a:t>Нурбаева Алтынай Алдаберлиевна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202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10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іріктеу кезеңі байқауында «Аспаз ісі» құзіреттілігі бойынша 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Зангазур Алинур Әлібекұлы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Шидербаева Ақкенже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202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</a:t>
                      </a:r>
                      <a:endParaRPr sz="1800" b="1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WorldSkills Kazakhstan»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облыстық байқауында  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«Аспаз ісі» құзіреттілігі бойынша 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Times New Roman" panose="02020603050405020304"/>
                          <a:ea typeface="Times New Roman" panose="02020603050405020304"/>
                        </a:rPr>
                        <a:t>Сайдуллаева Милана</a:t>
                      </a:r>
                      <a:endParaRPr sz="18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Еспенбетова Гульмира 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ІІ орын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202</a:t>
                      </a:r>
                      <a:r>
                        <a:rPr sz="180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 жыл</a:t>
                      </a:r>
                      <a:endParaRPr sz="18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Текстовое поле 3"/>
          <p:cNvSpPr txBox="1"/>
          <p:nvPr/>
        </p:nvSpPr>
        <p:spPr>
          <a:xfrm>
            <a:off x="6604000" y="8321993"/>
            <a:ext cx="5080000" cy="771525"/>
          </a:xfrm>
          <a:prstGeom prst="rect">
            <a:avLst/>
          </a:prstGeom>
        </p:spPr>
        <p:txBody>
          <a:bodyPr>
            <a:spAutoFit/>
          </a:bodyPr>
          <a:p>
            <a:endParaRPr sz="2600"/>
          </a:p>
          <a:p>
            <a:pPr defTabSz="266700">
              <a:lnSpc>
                <a:spcPct val="114000"/>
              </a:lnSpc>
            </a:pPr>
            <a:r>
              <a:rPr sz="1600">
                <a:latin typeface="Times New Roman" panose="02020603050405020304"/>
                <a:ea typeface="Times New Roman" panose="02020603050405020304"/>
              </a:rPr>
              <a:t> </a:t>
            </a:r>
            <a:endParaRPr sz="1600"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32492" y="0"/>
            <a:ext cx="2855508" cy="10282576"/>
            <a:chOff x="0" y="0"/>
            <a:chExt cx="1041697" cy="37511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3751112"/>
            </a:xfrm>
            <a:custGeom>
              <a:avLst/>
              <a:gdLst/>
              <a:ahLst/>
              <a:cxnLst/>
              <a:rect l="l" t="t" r="r" b="b"/>
              <a:pathLst>
                <a:path w="1041697" h="3751112">
                  <a:moveTo>
                    <a:pt x="0" y="0"/>
                  </a:moveTo>
                  <a:lnTo>
                    <a:pt x="1041697" y="0"/>
                  </a:lnTo>
                  <a:lnTo>
                    <a:pt x="1041697" y="3751112"/>
                  </a:lnTo>
                  <a:lnTo>
                    <a:pt x="0" y="375111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5368079" cy="5319279"/>
          </a:xfrm>
          <a:custGeom>
            <a:avLst/>
            <a:gdLst/>
            <a:ahLst/>
            <a:cxnLst/>
            <a:rect l="l" t="t" r="r" b="b"/>
            <a:pathLst>
              <a:path w="5368079" h="5319279">
                <a:moveTo>
                  <a:pt x="0" y="0"/>
                </a:moveTo>
                <a:lnTo>
                  <a:pt x="5368079" y="0"/>
                </a:lnTo>
                <a:lnTo>
                  <a:pt x="5368079" y="5319279"/>
                </a:lnTo>
                <a:lnTo>
                  <a:pt x="0" y="531927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2907786"/>
            <a:ext cx="5904797" cy="6099155"/>
          </a:xfrm>
          <a:custGeom>
            <a:avLst/>
            <a:gdLst/>
            <a:ahLst/>
            <a:cxnLst/>
            <a:rect l="l" t="t" r="r" b="b"/>
            <a:pathLst>
              <a:path w="5904797" h="6099155">
                <a:moveTo>
                  <a:pt x="0" y="0"/>
                </a:moveTo>
                <a:lnTo>
                  <a:pt x="5904797" y="0"/>
                </a:lnTo>
                <a:lnTo>
                  <a:pt x="5904797" y="6099155"/>
                </a:lnTo>
                <a:lnTo>
                  <a:pt x="0" y="609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0648" y="4594926"/>
            <a:ext cx="4617575" cy="5497683"/>
          </a:xfrm>
          <a:custGeom>
            <a:avLst/>
            <a:gdLst/>
            <a:ahLst/>
            <a:cxnLst/>
            <a:rect l="l" t="t" r="r" b="b"/>
            <a:pathLst>
              <a:path w="4617575" h="5497683">
                <a:moveTo>
                  <a:pt x="0" y="0"/>
                </a:moveTo>
                <a:lnTo>
                  <a:pt x="4617575" y="0"/>
                </a:lnTo>
                <a:lnTo>
                  <a:pt x="4617575" y="5497682"/>
                </a:lnTo>
                <a:lnTo>
                  <a:pt x="0" y="549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812" b="-505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90175" y="236504"/>
            <a:ext cx="10242317" cy="26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FEBF0E"/>
                </a:solidFill>
                <a:latin typeface="Lora Bold" panose="00000800000000000000"/>
              </a:rPr>
              <a:t>2016 жыл</a:t>
            </a:r>
            <a:r>
              <a:rPr lang="en-US" sz="4835">
                <a:solidFill>
                  <a:srgbClr val="000000"/>
                </a:solidFill>
                <a:latin typeface="Lora Bold" panose="00000800000000000000"/>
              </a:rPr>
              <a:t> </a:t>
            </a:r>
            <a:endParaRPr lang="en-US" sz="4835">
              <a:solidFill>
                <a:srgbClr val="000000"/>
              </a:solidFill>
              <a:latin typeface="Lora Bold" panose="00000800000000000000"/>
            </a:endParaRPr>
          </a:p>
          <a:p>
            <a:pPr algn="ctr">
              <a:lnSpc>
                <a:spcPts val="5320"/>
              </a:lnSpc>
            </a:pPr>
            <a:endParaRPr lang="en-US" sz="4835">
              <a:solidFill>
                <a:srgbClr val="000000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000000"/>
                </a:solidFill>
                <a:latin typeface="Lora Bold" panose="00000800000000000000"/>
              </a:rPr>
              <a:t>«Аспаз» құзыреттілігі алғыс хат</a:t>
            </a:r>
            <a:endParaRPr lang="en-US" sz="4735">
              <a:solidFill>
                <a:srgbClr val="000000"/>
              </a:solidFill>
              <a:latin typeface="Lora Bold" panose="00000800000000000000"/>
            </a:endParaRPr>
          </a:p>
          <a:p>
            <a:pPr algn="ctr">
              <a:lnSpc>
                <a:spcPts val="5320"/>
              </a:lnSpc>
            </a:pPr>
            <a:endParaRPr lang="en-US" sz="4735">
              <a:solidFill>
                <a:srgbClr val="000000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3164712"/>
            <a:chOff x="0" y="0"/>
            <a:chExt cx="6661764" cy="11544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1154496"/>
            </a:xfrm>
            <a:custGeom>
              <a:avLst/>
              <a:gdLst/>
              <a:ahLst/>
              <a:cxnLst/>
              <a:rect l="l" t="t" r="r" b="b"/>
              <a:pathLst>
                <a:path w="6661764" h="1154496">
                  <a:moveTo>
                    <a:pt x="0" y="0"/>
                  </a:moveTo>
                  <a:lnTo>
                    <a:pt x="6661764" y="0"/>
                  </a:lnTo>
                  <a:lnTo>
                    <a:pt x="6661764" y="1154496"/>
                  </a:lnTo>
                  <a:lnTo>
                    <a:pt x="0" y="1154496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3164712"/>
          </a:xfrm>
          <a:custGeom>
            <a:avLst/>
            <a:gdLst/>
            <a:ahLst/>
            <a:cxnLst/>
            <a:rect l="l" t="t" r="r" b="b"/>
            <a:pathLst>
              <a:path w="18288000" h="3164712">
                <a:moveTo>
                  <a:pt x="0" y="0"/>
                </a:moveTo>
                <a:lnTo>
                  <a:pt x="18288000" y="0"/>
                </a:lnTo>
                <a:lnTo>
                  <a:pt x="18288000" y="3164712"/>
                </a:lnTo>
                <a:lnTo>
                  <a:pt x="0" y="31647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23698" b="-620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5368079" cy="5319279"/>
          </a:xfrm>
          <a:custGeom>
            <a:avLst/>
            <a:gdLst/>
            <a:ahLst/>
            <a:cxnLst/>
            <a:rect l="l" t="t" r="r" b="b"/>
            <a:pathLst>
              <a:path w="5368079" h="5319279">
                <a:moveTo>
                  <a:pt x="0" y="0"/>
                </a:moveTo>
                <a:lnTo>
                  <a:pt x="5368079" y="0"/>
                </a:lnTo>
                <a:lnTo>
                  <a:pt x="5368079" y="5319279"/>
                </a:lnTo>
                <a:lnTo>
                  <a:pt x="0" y="5319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64883" y="3503805"/>
            <a:ext cx="9146474" cy="6445197"/>
          </a:xfrm>
          <a:custGeom>
            <a:avLst/>
            <a:gdLst/>
            <a:ahLst/>
            <a:cxnLst/>
            <a:rect l="l" t="t" r="r" b="b"/>
            <a:pathLst>
              <a:path w="9146474" h="6445197">
                <a:moveTo>
                  <a:pt x="0" y="0"/>
                </a:moveTo>
                <a:lnTo>
                  <a:pt x="9146474" y="0"/>
                </a:lnTo>
                <a:lnTo>
                  <a:pt x="9146474" y="6445197"/>
                </a:lnTo>
                <a:lnTo>
                  <a:pt x="0" y="6445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90175" y="493430"/>
            <a:ext cx="12681272" cy="26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2016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320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000000"/>
                </a:solidFill>
                <a:latin typeface="Lora Bold" panose="00000800000000000000"/>
              </a:rPr>
              <a:t>«Тас қалаушы» құзыреттілігі Алғыс хат</a:t>
            </a:r>
            <a:endParaRPr lang="en-US" sz="4735">
              <a:solidFill>
                <a:srgbClr val="000000"/>
              </a:solidFill>
              <a:latin typeface="Lora Bold" panose="00000800000000000000"/>
            </a:endParaRPr>
          </a:p>
          <a:p>
            <a:pPr algn="ctr">
              <a:lnSpc>
                <a:spcPts val="5320"/>
              </a:lnSpc>
            </a:pPr>
            <a:endParaRPr lang="en-US" sz="4735">
              <a:solidFill>
                <a:srgbClr val="000000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19061" y="3474317"/>
            <a:ext cx="6702523" cy="6449476"/>
          </a:xfrm>
          <a:custGeom>
            <a:avLst/>
            <a:gdLst/>
            <a:ahLst/>
            <a:cxnLst/>
            <a:rect l="l" t="t" r="r" b="b"/>
            <a:pathLst>
              <a:path w="6702523" h="6449476">
                <a:moveTo>
                  <a:pt x="0" y="0"/>
                </a:moveTo>
                <a:lnTo>
                  <a:pt x="6702523" y="0"/>
                </a:lnTo>
                <a:lnTo>
                  <a:pt x="6702523" y="6449475"/>
                </a:lnTo>
                <a:lnTo>
                  <a:pt x="0" y="644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5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7905" y="3474317"/>
            <a:ext cx="6933541" cy="6449476"/>
          </a:xfrm>
          <a:custGeom>
            <a:avLst/>
            <a:gdLst/>
            <a:ahLst/>
            <a:cxnLst/>
            <a:rect l="l" t="t" r="r" b="b"/>
            <a:pathLst>
              <a:path w="6933541" h="6449476">
                <a:moveTo>
                  <a:pt x="0" y="0"/>
                </a:moveTo>
                <a:lnTo>
                  <a:pt x="6933542" y="0"/>
                </a:lnTo>
                <a:lnTo>
                  <a:pt x="6933542" y="6449475"/>
                </a:lnTo>
                <a:lnTo>
                  <a:pt x="0" y="6449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187" b="-691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250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2017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«Аспаз»құзыреттілігі  2орын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          Байсақал Бекжан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07829" y="3103456"/>
            <a:ext cx="5836189" cy="6961382"/>
          </a:xfrm>
          <a:custGeom>
            <a:avLst/>
            <a:gdLst/>
            <a:ahLst/>
            <a:cxnLst/>
            <a:rect l="l" t="t" r="r" b="b"/>
            <a:pathLst>
              <a:path w="5836189" h="6961382">
                <a:moveTo>
                  <a:pt x="0" y="0"/>
                </a:moveTo>
                <a:lnTo>
                  <a:pt x="5836189" y="0"/>
                </a:lnTo>
                <a:lnTo>
                  <a:pt x="5836189" y="6961382"/>
                </a:lnTo>
                <a:lnTo>
                  <a:pt x="0" y="6961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3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21584" y="3103456"/>
            <a:ext cx="4455661" cy="6961382"/>
          </a:xfrm>
          <a:custGeom>
            <a:avLst/>
            <a:gdLst/>
            <a:ahLst/>
            <a:cxnLst/>
            <a:rect l="l" t="t" r="r" b="b"/>
            <a:pathLst>
              <a:path w="4455661" h="6961382">
                <a:moveTo>
                  <a:pt x="0" y="0"/>
                </a:moveTo>
                <a:lnTo>
                  <a:pt x="4455661" y="0"/>
                </a:lnTo>
                <a:lnTo>
                  <a:pt x="4455661" y="6961382"/>
                </a:lnTo>
                <a:lnTo>
                  <a:pt x="0" y="696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250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2019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«Кондитер»құзыреттілігі  2 орын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Карибаева Асем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40216" y="3247933"/>
            <a:ext cx="5564423" cy="6768838"/>
          </a:xfrm>
          <a:custGeom>
            <a:avLst/>
            <a:gdLst/>
            <a:ahLst/>
            <a:cxnLst/>
            <a:rect l="l" t="t" r="r" b="b"/>
            <a:pathLst>
              <a:path w="5564423" h="6768838">
                <a:moveTo>
                  <a:pt x="0" y="0"/>
                </a:moveTo>
                <a:lnTo>
                  <a:pt x="5564423" y="0"/>
                </a:lnTo>
                <a:lnTo>
                  <a:pt x="5564423" y="6768838"/>
                </a:lnTo>
                <a:lnTo>
                  <a:pt x="0" y="6768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13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35048" y="3247933"/>
            <a:ext cx="4435674" cy="6768838"/>
          </a:xfrm>
          <a:custGeom>
            <a:avLst/>
            <a:gdLst/>
            <a:ahLst/>
            <a:cxnLst/>
            <a:rect l="l" t="t" r="r" b="b"/>
            <a:pathLst>
              <a:path w="4435674" h="6768838">
                <a:moveTo>
                  <a:pt x="0" y="0"/>
                </a:moveTo>
                <a:lnTo>
                  <a:pt x="4435674" y="0"/>
                </a:lnTo>
                <a:lnTo>
                  <a:pt x="4435674" y="6768838"/>
                </a:lnTo>
                <a:lnTo>
                  <a:pt x="0" y="6768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2508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2019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«Аспаз»құзыреттілігі  3 орын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Беркінбай Ақниет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75368" y="3672731"/>
            <a:ext cx="6946216" cy="6359983"/>
          </a:xfrm>
          <a:custGeom>
            <a:avLst/>
            <a:gdLst/>
            <a:ahLst/>
            <a:cxnLst/>
            <a:rect l="l" t="t" r="r" b="b"/>
            <a:pathLst>
              <a:path w="6946216" h="6359983">
                <a:moveTo>
                  <a:pt x="0" y="0"/>
                </a:moveTo>
                <a:lnTo>
                  <a:pt x="6946216" y="0"/>
                </a:lnTo>
                <a:lnTo>
                  <a:pt x="6946216" y="6359983"/>
                </a:lnTo>
                <a:lnTo>
                  <a:pt x="0" y="635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77" r="-90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68857" y="3672731"/>
            <a:ext cx="5436891" cy="6359983"/>
          </a:xfrm>
          <a:custGeom>
            <a:avLst/>
            <a:gdLst/>
            <a:ahLst/>
            <a:cxnLst/>
            <a:rect l="l" t="t" r="r" b="b"/>
            <a:pathLst>
              <a:path w="5436891" h="6359983">
                <a:moveTo>
                  <a:pt x="0" y="0"/>
                </a:moveTo>
                <a:lnTo>
                  <a:pt x="5436892" y="0"/>
                </a:lnTo>
                <a:lnTo>
                  <a:pt x="5436892" y="6359983"/>
                </a:lnTo>
                <a:lnTo>
                  <a:pt x="0" y="6359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817" r="-2631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316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2020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«Кондитер»құзыреттілігі 3 орын Серікбай Зиба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2" y="0"/>
            <a:ext cx="18261278" cy="2720388"/>
            <a:chOff x="0" y="0"/>
            <a:chExt cx="6661764" cy="992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61764" cy="992405"/>
            </a:xfrm>
            <a:custGeom>
              <a:avLst/>
              <a:gdLst/>
              <a:ahLst/>
              <a:cxnLst/>
              <a:rect l="l" t="t" r="r" b="b"/>
              <a:pathLst>
                <a:path w="6661764" h="992405">
                  <a:moveTo>
                    <a:pt x="0" y="0"/>
                  </a:moveTo>
                  <a:lnTo>
                    <a:pt x="6661764" y="0"/>
                  </a:lnTo>
                  <a:lnTo>
                    <a:pt x="6661764" y="992405"/>
                  </a:lnTo>
                  <a:lnTo>
                    <a:pt x="0" y="992405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6722" y="0"/>
            <a:ext cx="18288000" cy="2720388"/>
          </a:xfrm>
          <a:custGeom>
            <a:avLst/>
            <a:gdLst/>
            <a:ahLst/>
            <a:cxnLst/>
            <a:rect l="l" t="t" r="r" b="b"/>
            <a:pathLst>
              <a:path w="18288000" h="2720388">
                <a:moveTo>
                  <a:pt x="0" y="0"/>
                </a:moveTo>
                <a:lnTo>
                  <a:pt x="18288000" y="0"/>
                </a:lnTo>
                <a:lnTo>
                  <a:pt x="18288000" y="2720388"/>
                </a:lnTo>
                <a:lnTo>
                  <a:pt x="0" y="27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9999"/>
            </a:blip>
            <a:stretch>
              <a:fillRect t="-260235" b="-884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722" y="0"/>
            <a:ext cx="4599971" cy="4558154"/>
          </a:xfrm>
          <a:custGeom>
            <a:avLst/>
            <a:gdLst/>
            <a:ahLst/>
            <a:cxnLst/>
            <a:rect l="l" t="t" r="r" b="b"/>
            <a:pathLst>
              <a:path w="4599971" h="4558154">
                <a:moveTo>
                  <a:pt x="0" y="0"/>
                </a:moveTo>
                <a:lnTo>
                  <a:pt x="4599972" y="0"/>
                </a:lnTo>
                <a:lnTo>
                  <a:pt x="4599972" y="4558154"/>
                </a:lnTo>
                <a:lnTo>
                  <a:pt x="0" y="4558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23765" y="3269587"/>
            <a:ext cx="6247259" cy="7017413"/>
          </a:xfrm>
          <a:custGeom>
            <a:avLst/>
            <a:gdLst/>
            <a:ahLst/>
            <a:cxnLst/>
            <a:rect l="l" t="t" r="r" b="b"/>
            <a:pathLst>
              <a:path w="6247259" h="7017413">
                <a:moveTo>
                  <a:pt x="0" y="0"/>
                </a:moveTo>
                <a:lnTo>
                  <a:pt x="6247260" y="0"/>
                </a:lnTo>
                <a:lnTo>
                  <a:pt x="6247260" y="7017413"/>
                </a:lnTo>
                <a:lnTo>
                  <a:pt x="0" y="7017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8" t="-11426" r="-4278" b="-171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3755" y="3295593"/>
            <a:ext cx="6183949" cy="6991407"/>
          </a:xfrm>
          <a:custGeom>
            <a:avLst/>
            <a:gdLst/>
            <a:ahLst/>
            <a:cxnLst/>
            <a:rect l="l" t="t" r="r" b="b"/>
            <a:pathLst>
              <a:path w="6183949" h="6991407">
                <a:moveTo>
                  <a:pt x="0" y="0"/>
                </a:moveTo>
                <a:lnTo>
                  <a:pt x="6183949" y="0"/>
                </a:lnTo>
                <a:lnTo>
                  <a:pt x="6183949" y="6991407"/>
                </a:lnTo>
                <a:lnTo>
                  <a:pt x="0" y="6991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80948" y="129645"/>
            <a:ext cx="12681272" cy="316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835">
                <a:solidFill>
                  <a:srgbClr val="203965"/>
                </a:solidFill>
                <a:latin typeface="Lora Bold" panose="00000800000000000000"/>
              </a:rPr>
              <a:t>2021 жыл </a:t>
            </a: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4065"/>
              </a:lnSpc>
            </a:pPr>
            <a:endParaRPr lang="en-US" sz="48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r>
              <a:rPr lang="en-US" sz="4735">
                <a:solidFill>
                  <a:srgbClr val="203965"/>
                </a:solidFill>
                <a:latin typeface="Lora Bold" panose="00000800000000000000"/>
              </a:rPr>
              <a:t> «Кондитер»құзыреттілігі 2 орын Серікбай Зиба</a:t>
            </a: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  <a:p>
            <a:pPr algn="ctr">
              <a:lnSpc>
                <a:spcPts val="5210"/>
              </a:lnSpc>
            </a:pPr>
            <a:endParaRPr lang="en-US" sz="4735">
              <a:solidFill>
                <a:srgbClr val="203965"/>
              </a:solidFill>
              <a:latin typeface="Lora Bold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2506</Words>
  <Application>WPS Presentation</Application>
  <PresentationFormat>Произвольный</PresentationFormat>
  <Paragraphs>218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Nunito Sans Bold</vt:lpstr>
      <vt:lpstr>Lora Bold</vt:lpstr>
      <vt:lpstr>Lora Bold</vt:lpstr>
      <vt:lpstr>Microsoft YaHei</vt:lpstr>
      <vt:lpstr>Arial Unicode MS</vt:lpstr>
      <vt:lpstr>Calibri</vt:lpstr>
      <vt:lpstr>Times New Roman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КОЛЛЕДЖ ЖЕТІСТІКТЕРІ</dc:title>
  <dc:creator>BilimBook</dc:creator>
  <cp:lastModifiedBy>Nukan</cp:lastModifiedBy>
  <cp:revision>7</cp:revision>
  <dcterms:created xsi:type="dcterms:W3CDTF">2006-08-16T00:00:00Z</dcterms:created>
  <dcterms:modified xsi:type="dcterms:W3CDTF">2024-12-09T16:45:38Z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D467C90DF4864261AA3C84F599F25C15_12</vt:lpwstr>
  </property>
  <property fmtid="{D5CDD505-2E9C-101B-9397-08002B2CF9AE}" pid="3" name="KSOProductBuildVer">
    <vt:lpwstr>1049-12.2.0.19307</vt:lpwstr>
  </property>
</Properties>
</file>